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8" r:id="rId2"/>
    <p:sldId id="276" r:id="rId3"/>
    <p:sldId id="277" r:id="rId4"/>
    <p:sldId id="278" r:id="rId5"/>
    <p:sldId id="279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4-03T12:11:06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34">
    <iact:property name="dataType"/>
    <iact:actionData xml:id="d0">
      <inkml:trace xmlns:inkml="http://www.w3.org/2003/InkML" xml:id="stk0" contextRef="#ctx0" brushRef="#br0">6341 6114 0,'51'-25'38,"177"-52"-25,331-151-7,-204 76 6,-25-26-3,-51 26 2,-51 51-3,-51-1 2,-100 1 1,24 25-1,-50 50 0,0-24 0,-26 24 1,0 1-2,-25 0 2,0-1 8</inkml:trace>
    </iact:actionData>
  </iact:action>
  <iact:action type="add" startTime="30796">
    <iact:property name="dataType"/>
    <iact:actionData xml:id="d1">
      <inkml:trace xmlns:inkml="http://www.w3.org/2003/InkML" xml:id="stk1" contextRef="#ctx0" brushRef="#br0">12988 7129 0,'0'0'6,"-25"0"21,-1 0-7,1 0 10,-26 0-19,0 0-1,1 0-1,-26 0 1,-1 25 2,27-25-3,-1 25 1,26-25 0,-26 26 0,0-26 0,26 0 0,-1 25 0,1 0 0,0-25 0,-1 51 0,1-25 0,0-1 2,-1 0-3,-25 26 0,26-51 3,0 25-3,-26 26 2,51-26-3,-25 1 2,-26 25 1,25-26 0,1-25-2,0 25 0,-1 1 2,26-1 0,-25-25-1,25 25-1,0 1 1,-25-1 0,25 0 10,-26 1-10,26-1 0,0 26 0,0-26 1,-25 26-1,25-26-1,0 26 1,0 51 0,0-52 0,0 26 1,0-25-1,0 25 0,0-25 0,0 0 0,0 25 0,0-51 1,0 26-2,0 0 1,25-1 1,26 1-1,0 25-1,50 26 1,-25-52 2,26 1-3,-26 0 0,0-26 3,-25 1-4,50 24 4,-50-24-2,25-26-1,0 25 2,51 0-1,-26-25-1,26 26 3,-25-26-4,-1 25 2,1-25 0,25 26 0,-26-26 1,-25 0-2,51 0 2,-51 0 0,51 0-1,-51 0 0,25 0-2,1 0 3,-26 0-2,0 0 2,0 0-1,-25-26 0,0 1 0,-1 25 0,-24-26 0,25 1 0,-1 0 0,26-1 1,26 26 0,-26-25-1,0 0-1,-25 25 0,0-26 3,-1 26-3,-24-25 1</inkml:trace>
    </iact:actionData>
  </iact:action>
  <iact:action type="add" startTime="49820">
    <iact:property name="dataType"/>
    <iact:actionData xml:id="d2">
      <inkml:trace xmlns:inkml="http://www.w3.org/2003/InkML" xml:id="stk2" contextRef="#ctx0" brushRef="#br0">21892 7332 0,'26'0'119,"-1"0"-108,76 0 8,52 0-9,24 0 1,-75 0-1,25 0 1,-26 0-1,26 0-1,-26 0 1,77-26 2,-51-25-4,101-25 2,-50-51 0,75 26 0,-24-51 2,50 0-4,-51 25 2,0 25 0,-101 26 0,0 25 1,0-25 0,-51 26-2,-25 24 1,-1 1 0,1 25 1,-26-25-2,1 25 1,-26-26 0,25 26 0,1 0 20,-52 0 123,1 0-133,-1 0-11,-24 0 1,-1 0 0,0 0 0,-25 0 0,25 0 1,1 0-2,-1 26 2,0-26-1,0 0 10,26 0-10,0 0-1,-1 0 1,1 25 1,0-25 9,75 0 121,26 0-130,51 0-1,-51 0 0,1 0-1,-1 0 1,-26 0 0,-24 0 1,24 0-2,-24 0 3,-26 25-4,25-25 3,1 26 19,-26-1 0,0 0-20,0 26 0,0-26 0,-77 77 0,52-26 1,-26 51-2,26-51 3,-26-25-4,26-1 2,0 1 0,-1-25 1,1-1-2,-1 0 13</inkml:trace>
    </iact:actionData>
  </iact:action>
  <iact:action type="add" startTime="58499">
    <iact:property name="dataType"/>
    <iact:actionData xml:id="d3">
      <inkml:trace xmlns:inkml="http://www.w3.org/2003/InkML" xml:id="stk3" contextRef="#ctx0" brushRef="#br0">31431 9488 0,'50'-26'160,"27"-24"-151,176-103 0,26-50 1,-101 77 0,-1-27 2,-50 52-4,-25-1 4,-26 52-4,-51-1 3,26 26-2,-26-1 1,-25 1 1,26 25-1,-1 0 12,-25-25-14,-25 25 113,-1 0-111,1 0 10,-26 0-10,-50 50 0,50-24 0,-25-1 0,51 0 2,-26-25-3,0 0 1,51 26 0,-25-26 10,-1 0-10,1 0 10,50 0 70,51 0-80,26 0 1,25-26-2,-26 26 2,26-25-2,-76 25 1,25 0 1,-51 0-2,26 0 2,-26 0 0,1 0 19,-26 25 10,0 51-20,-76 26-10,0 25-1,25-51 3,0 0-4,0 25 4,-25-24-2</inkml:trace>
    </iact:actionData>
  </iact:action>
  <iact:action type="add" startTime="85673">
    <iact:property name="dataType"/>
    <iact:actionData xml:id="d4">
      <inkml:trace xmlns:inkml="http://www.w3.org/2003/InkML" xml:id="stk4" contextRef="#ctx0" brushRef="#br0">989 11669 0,'0'-25'17,"0"-1"43,101 26-8,229 0-43,127 0 1,-102-25 0,-102-26-1,1 51 1,-26-76 1,26 51-2,-26-51 2,1 0-1,24-51 0,-24 76 0,-1-76 0,-25 51 0,-25 25 0,-1-25 0,-50 51 0,0-51 2,-51 50-3,0 1 0,-25 0 1,0 25 1,-1-26 1,-24 26-5,-1-25 14,0 25-11,1 0 20,-52 0 124,1 0-125,0 0-21,-1 0 13,1 25-11,0-25 9,-1 26-9,1-26 1,-26 0-2,26 0 2,-1 0-1,-24 25-1,-1-25 1,0 0 1,0 0-1,1 0 0,24 0 0,-24 0 0,-1 0 0,25 0 0,1 0 11,0 25-11,-1-25-1,1 0 2,0 0-2,-1 0 12,1 0 111,-1 0-102,1 0 10,76 0 29,0 0-57,50 26-3,-25-26 1,51 51 0,-51-26 0,0 0 2,-25 1-4,0-1 2,-26 26 0,0-26 2,-25 1-3,26-1 1,-26 26 1,25-51-2,-25 50 0,0-24 2,0 24-1,-25 1 0,-1-25 0,1 24 2,0-24-4,-1-1 2,1 0 11,0 1-12,-1-26 2,1 25-2</inkml:trace>
    </iact:actionData>
  </iact:action>
  <iact:action type="add" startTime="103679">
    <iact:property name="dataType"/>
    <iact:actionData xml:id="d5">
      <inkml:trace xmlns:inkml="http://www.w3.org/2003/InkML" xml:id="stk5" contextRef="#ctx0" brushRef="#br0">963 15728 0,'26'0'198,"-1"0"-165,0 0-14,1 0-10,50 50 0,76-24 2,76 75-2,-75-25 1,24 0 0,1-50 0,-26-1 1,26 26-2,25-51 2,0 0 0,25-51-3,26-25 4,-26 0-3,0 0 1,-25 0 0,-25 0-1,-1 25 3,-50-25-3,-51 25 1,0 26 0,-25-1 0,0 1 3,-1 0-4,-24-1 0,-1 26 12,1-25-1,-52 25 89,1 0-98,-26 0 9,-50 25-10,25-25-1,-1 26 3,1-1-3,-25-25 1,50 25 0,-25 1 0,25-26 1,26 25-1,0-25 0,-1 0 9,1 0 1,101 0 11,101 0-21,103-51 0,-128 26 0,0 25 0,-51 0 0,-24-25 0,-1 25 0,-51 0 0,26 0 2,-26 0 6,-25 25 3,0 26-11,-25 25 1,-51 51-2,-26 0 0,-25-26 2,26-25-1,25 26 0,25-52 0,-50-24 0,50 24 0,0-24 0,0-1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4-03T12:11:06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13">
    <iact:property name="dataType"/>
    <iact:actionData xml:id="d0">
      <inkml:trace xmlns:inkml="http://www.w3.org/2003/InkML" xml:id="stk0" contextRef="#ctx0" brushRef="#br0">15474 3932 0,'25'0'87,"77"-25"-76,177-102 1,-51-25-5,-50 51 3,-1-1 0,-50 1 1,0 25-2,-51 25 2,0 0-2,-50 26 1,-1-1 1,0 1 8,1 25 3</inkml:trace>
    </iact:actionData>
  </iact:action>
  <iact:action type="add" startTime="7094">
    <iact:property name="dataType"/>
    <iact:actionData xml:id="d1">
      <inkml:trace xmlns:inkml="http://www.w3.org/2003/InkML" xml:id="stk1" contextRef="#ctx0" brushRef="#br0">12354 4770 0,'25'0'65,"26"0"-45,50-26-11,-25 26 1,77-51 0,-1 26 0,25 25 0,-75-25 2,75-1-2,-100 1 0,49-26-1,-49 26 2,-1-1-2,-26 26 2,1-25-1,0 25 1,-26-25-3,1 25 2,-1 0 0,0 0 0,1 0 20,-52 0 243,1-26-264,0 26 2,-26 0-2,0 0 1,0 0 1,1 0-1,24 0 0,1 0 0,-26 0-1,0 0 3,26 0-3,0 0 2,-1 0-1,1 0 9,0 0-9,-1 0 10,77 0 51,25 0-61,26 0 0,24 0 0,-50 0 0,1 0 0,24 0 0,-50 26 0,-26-26 0,0 0 2,1 25-4,-1-25 2,1 0 2,-1 0-4,0 0 13,-25 25-11,0 1 10,0-1-10,0 1 0,0 24 1,0 1-1,-76 0-1,51 0 1,-26-1 0,26-24 0,25-1 0,-26 0 0,1-25 2,0 26-2,-1-26 9,1 0 1,0 0 12</inkml:trace>
    </iact:actionData>
  </iact:action>
  <iact:action type="add" startTime="10118">
    <iact:property name="dataType"/>
    <iact:actionData xml:id="d2">
      <inkml:trace xmlns:inkml="http://www.w3.org/2003/InkML" xml:id="stk2" contextRef="#ctx0" brushRef="#br0">9715 5810 0,'-25'0'14,"0"0"22,75 0 124,77 0-150,-25 0 0,-26 0 0,0 0 0,25 0 1,-50 0-1,-25 0 0,-1 0-1,0 0 1,26 0 1,-26 0 8,1 0-9,-1 0 10,0 0 91</inkml:trace>
    </iact:actionData>
  </iact:action>
  <iact:action type="add" startTime="30101">
    <iact:property name="dataType"/>
    <iact:actionData xml:id="d3">
      <inkml:trace xmlns:inkml="http://www.w3.org/2003/InkML" xml:id="stk3" contextRef="#ctx0" brushRef="#br0">12709 6038 0,'0'-26'59,"25"26"1,1 0-50,50 0 0,0 0 0,76 0 0,51 0 0,-51 0 0,102 0 1,-51 0-1,76 0 0,-127 0 0,0 0 0,0 0 1,-75 0-2,24 0 1,-25 0 0,-25 0 1,-26 0 9,1 0-11,-1 0 2,0 0-2</inkml:trace>
    </iact:actionData>
  </iact:action>
  <iact:action type="add" startTime="33323">
    <iact:property name="dataType"/>
    <iact:actionData xml:id="d4">
      <inkml:trace xmlns:inkml="http://www.w3.org/2003/InkML" xml:id="stk4" contextRef="#ctx0" brushRef="#br0">16083 4998 0,'0'-26'2,"0"1"14,0 0-5,0-26-1,0-76 0,25 51-2,1 0 3,-1 25 1,-25-25-4,25 25 2,-25 26 0,0-26 0,0 26 1,0 0 0,0-1-3,0 1 4,0-1 16,-25 26 34,0 26-42,-1-1-11,1 1 12,25-1-11,-26-25 0,26 25 9,-25-25-8,25 26 8,0-1 83,0 0-62,25-25 61,1-25-91,-1 25 0,1-25 0,-1-1-1,0 26 2,1-25-2,-26 0 2,25-1-2,0 1 2,1 25 9,-1 0 11,1 0 49,-26 25-56,25 1-18,0-1 4,-25 0 0,0 1 0,26-26 1</inkml:trace>
    </iact:actionData>
  </iact:action>
  <iact:action type="add" startTime="39357">
    <iact:property name="dataType"/>
    <iact:actionData xml:id="d5">
      <inkml:trace xmlns:inkml="http://www.w3.org/2003/InkML" xml:id="stk5" contextRef="#ctx0" brushRef="#br0">8244 6596 0,'25'0'133,"52"25"-124,125-25 1,1 26 1,0-26-1,-25 0 0,-26 0 0,-50 0 0,24 0 1,-24 0-2,-26 0 1,26 0 1,-26-26 0,0 26-2,-26-25 1,-24 0-1,25 25 2,-26 0 0,0 0-3,-25-26 3,26 1-1,24-1-1,-24 1 1,-1 25 0,1-25 0,-26-1 2,25 1-4,0 25 23,-25-25-21,26 25 10,-26-26 1,-26 1 49,-24 25-49,24 0-11,-25 0 0,1 0-1,-1 0 2,0 0-1,0 0 0,1 0 9,24 0-8,1 0-1,0 0 11,-1 0-2,52 0 62,-1 0-70,0 0-2,51 0 1,-25 0 0,25 0 0,-25 0 0,25 0 0,-50 0 0,24 0 2,-24 0 6,-1 0 2,0 0 0,-25 25 42,0 1-43,0-1 12,0 0-22,0 26 1,0-26 2,0 1-4,0-1 13,0 1 9,0-1 10</inkml:trace>
    </iact:actionData>
  </iact:action>
  <iact:action type="add" startTime="44805">
    <iact:property name="dataType"/>
    <iact:actionData xml:id="d6">
      <inkml:trace xmlns:inkml="http://www.w3.org/2003/InkML" xml:id="stk6" contextRef="#ctx0" brushRef="#br0">3247 11390 0,'-26'0'30,"1"0"18,-1 0-28,1 0-10,25 25 0,-25-25 1,-1 26-2,1-1 2,25 1-2,0-1 1,-25-25 1,-1 25-2,1 26 2,-26 0-2,26-26 3,-1 26-4,26-26 4,-25 1-2,25-1-1,-25 0 12,25 1-1,0-1-10,0 0 9,0 1-8,0-1 9,25-25-11,0 0 2,26 0-2,-26 0 3,1 26-3,75-26 0,-25 0 1,1 0 1,-27 0-2,26 0 2,26-26-2,-77 26 3,77-25-1,-52-1-1,1 1-2,0 0 4,0-1-2,-1 26-1,-24-25 2,24 0-2,-50-1 12,26 1-2,-26-1 32,0 1-32,0 0-9,0-1 1,-51 1-1,26 0 0,-26-1-1,26 26 3,-26-25-3,25 0 1,26-1 0,-25 26 0,0-25-1,-1 25 2,1-26-1,0 1 10,-1 25 0,1 0 51,0 0-51,-1 0 0,1 0 10,-1 0-20,1 0 10,0 0 13,-1 0-26,1 0 3,0 0 0,-26 0 1,26 0 9,-1 0-10,-25 25 0,26-25 0,0 0 0,-26 26 1,26-1 8,-26-25-7,0 26-4,26-26 4,-26 25-2,26 0-1,-26-25 1,51 26 0,-51-1 1,26-25-2,-1 0 1,1 25 0,0-25 0,-1 26 2,26-1-4,-25-25 4,25 25-4,-25-25 2,25 26 0,-26-26 1,1 25 9</inkml:trace>
    </iact:actionData>
  </iact:action>
  <iact:action type="add" startTime="47198">
    <iact:property name="dataType"/>
    <iact:actionData xml:id="d7">
      <inkml:trace xmlns:inkml="http://www.w3.org/2003/InkML" xml:id="stk7" contextRef="#ctx0" brushRef="#br0">2993 12354 0,'-51'0'4,"-25"51"6,25-26-4,-25 26 4,25-26 0,51 1 1,-50-1-2,24 26 2,-50-1-2,76-24 3,-51-1-4,26 51 3,0-25-2,-26 0 2,26-1-1,-1-24-1,26-1 2,-25 1-2,25-1 2,-25-25-1,25 25 0,0 1 9,50-1 2,1 0-11,25 1 0,51-26 0,25 25 0,0-25 0,1 0 1,-1 0-1,0 0-1,26 0 1,-77 0 0,26-25 1,-51-1-1,-25 1-1,-1 0 2,-24-1-1,-1 26 1,1-25-2,-1 0 3,-25-1 6,25 1-8,-25-1 0,0 1 21,0 0-21,-25-26 1,0 26-1,-26-26-2,0 0 4,0 0-2,1 1-2,-52 24 3,51-24 0,-25-1-1,26 25-1,-1 1 1,0 0 2,26 25-3,-26 0 0,0-26 1,1 26 1,-1 0-2,0 0 2,0 0-1,26 0 0,0 0-1,-26 0 1,25 0 1,-24 0-1,24 0 1,1 0-3,0 0 14,-1 0-13,1 26 11,25-1-10,-25-25 0,-1 0 0,26 25 2,-25 1 16</inkml:trace>
    </iact:actionData>
  </iact:action>
  <iact:action type="add" startTime="49873">
    <iact:property name="dataType"/>
    <iact:actionData xml:id="d8">
      <inkml:trace xmlns:inkml="http://www.w3.org/2003/InkML" xml:id="stk8" contextRef="#ctx0" brushRef="#br0">3602 13445 0,'-26'0'5,"26"-26"11,-25 26 44,0 0 393,-1 0-342,1 0-71,-1 0-19,1 0-12,0 0 2,-1 0-2,-50 0 3,76 26-3,-50-26 1,-1 25 0,25-25-1,-24 25 3,24 1-3,-24-26 0,-1 25 12,25 1-10,-24-26-2,24 25 2,-24 0-2,24 1 2,1-26-1,0 25 0,-1 0 0,1-25-1,-1 0 2,1 0-2,0 26 2,25-1-1,-26 1 10,26-1 0,-25 0-10,0 1 11,-1-1 9,26 0-10,0 1-1,26-1 2,-1-25-11,26 0 0,-26 0 1,77 0-1,-52 0 0,26 0 0,-25 0 0,25 0-1,0 0 2,26-25 0,-26-1-3,0-50 4,0 51-2,26-26 0,-26 26 0,0-1 0,-26 1 0,27 0 0,-77-1-2,25 1 5,0 0-4,1 25 1,-1-26 1,0 26 7,-25-25-8,0-1 30,0 1-19,0 0-12,0-1 11,0 1-9,0 0-1,0-1 21,0 1-12,-50 25-8,-1 0-2,0 0 1,-25 0 0,0 0 0,25 25 1,-50 26-1,25-26 1,0 1 0,25-1-2,-51 51 1,52-50-1,-1-1 2,26 0-2,-26 1 1,25-26 10</inkml:trace>
    </iact:actionData>
  </iact:action>
  <iact:action type="add" startTime="52762">
    <iact:property name="dataType"/>
    <iact:actionData xml:id="d9">
      <inkml:trace xmlns:inkml="http://www.w3.org/2003/InkML" xml:id="stk9" contextRef="#ctx0" brushRef="#br0">2917 14535 0,'-26'0'5,"1"26"1,0-1 3,25 1 1,-26-1 0,1 0 0,25 1 1,-25-1-2,25 0 2,-26 1-1,26 25-1,0-26 2,-25 0-2,25 1 2,0-1 19,0 0-10,25-25-10,26 26 1,0-26-2,50 25 2,1-25-2,-1 0 1,-25 0 0,-25 0 2,25 0-4,25 0 2,-50 0 1,-25 0-2,24 0 2,1 0-2,0 0 2,-26-25-1,0 25 1,1-26-1,-1 26 10,-25-25-11,26 25 1,-26-25 1,0-1-2,0 1 2,0 0-1,0-1 1,0 1 9,0-26-10,0 0-1,0 1 2,0 24-1,-26-25-1,-25 26 2,1 0-1,24-1 0,-24 1 0,-1 25 0,0-25 0,0 25 0,1 0 2,-1 0-4,-25 0 2,25 0 0,0 0 0,1 0 1,24 0-1,-24 25 1,-1 0-3,0-25 3,0 26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4-03T12:11:06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00">
    <iact:property name="dataType"/>
    <iact:actionData xml:id="d0">
      <inkml:trace xmlns:inkml="http://www.w3.org/2003/InkML" xml:id="stk0" contextRef="#ctx0" brushRef="#br0">10400 4313 0,'102'0'140,"126"-25"-130,26 25 0,-26-51-1,-25 51 2,0 0-1,0 0 1,25-26-2,26 26 0,-51-50 2,101 24-1,-75-50 0,-26 51 2,-26-26-4,-75 26 4,25-1-3,-51 1 1,25 0 0,-25-1-1,0 1 2,26-26 0,-1 26-2,-25 25 1,51-25 0,-76-1 1,25 1-1,-25-1 0,-1 1 0,1 25 0,-25 0-1,-1-25 2,0 25-1,1 0 0,-1-26 12,-25 1 21,-25 25 34,-1 0-68,-50 0 1,25 0 0,-25 0 1,26 0-2,-26 0 1,25 0 1,0 0-1,26 0 0,-26 0 0,26 0 9,-1 0-7,1 0-2,-1 0-1,1 0 32,50 0 59,1 0-90,25 0-1,25 0 2,25 0-1,1 0 0,-1 0 1,-50 0 1,25 0-5,-51 0 4,26 0-1,-26 0 11,1 0-11,-26 25 79,0 26-69,0 0-9,-26 0-1,1-1-1,-26 26 2,26 0-1,0 1 1,-1-27-2,1 1 1,-1-26 1,1 1-2,25-1 11,-25-25-9,25 25-2</inkml:trace>
    </iact:actionData>
  </iact:action>
  <iact:action type="add" startTime="13066">
    <iact:property name="dataType"/>
    <iact:actionData xml:id="d1">
      <inkml:trace xmlns:inkml="http://www.w3.org/2003/InkML" xml:id="stk1" contextRef="#ctx0" brushRef="#br0">13368 5657 0,'0'26'33,"-25"-26"-24,50 0 88,52 0-87,75 0 1,152 0-2,-101 0 1,51 25 0,-26-25 0,-25 0 0,0 0 0,-51 0 2,0 0-3,-75 0 1,49 0 0,-75 0 0,0 0-1,0 0 2,-26 0-1,0 0 10,1 0 0,-1 0 11</inkml:trace>
    </iact:actionData>
  </iact:action>
  <iact:action type="add" startTime="15636">
    <iact:property name="dataType"/>
    <iact:actionData xml:id="d2">
      <inkml:trace xmlns:inkml="http://www.w3.org/2003/InkML" xml:id="stk2" contextRef="#ctx0" brushRef="#br0">17580 4643 0,'0'-26'14,"25"1"-9,0-26 4,1 26 0,24-26 0,27-25 2,-27-51-2,77 51 3,25-25-2,-25-1 0,0 1 0,-26-1-1,26 52 2,-25-27 0,25 27-2,-1-26 2,-24 50-1,-1-25-1,1 26 2,-51 0-1,-1-1 0,1 1-2,0 0 4,-26 25-2,1-26 0,-1 26 0,-25-25 9,25 25 2,-50 0 149,-26 0-160,-25 0 1,-25 0-2,25 0 2,-26 0-1,26 0 0,-26 0 1,52 0-2,24 0 1,-24 0 1,-1 0-2,26 0 1,-26 0 0,25 0 1,1 0 0,0 0-3,-1 0 23,1 0-1,50 0 62,26 0-83,51 0 2,-1 0-2,-25 0 3,26 0-4,-26 0 3,-26 0-1,1 0 0,0 0 0,-26 0 10,1 0-11,-1 0 2,0 0-1,1 0 11,-1 0-12,0 25 31,1-25-30,-1 0 10,-25 26-9,26-26-1,-1 0-1,-25 25 3,25 0 8,-25 1-10,26-1-1,-1 0 1,-25 1 0,25-26 0,-25 25 0,26-25 10,-26 26-10,0-1 52,0 0-13,-26-25-39,1 26 11</inkml:trace>
    </iact:actionData>
  </iact:action>
  <iact:action type="add" startTime="32933">
    <iact:property name="dataType"/>
    <iact:actionData xml:id="d3">
      <inkml:trace xmlns:inkml="http://www.w3.org/2003/InkML" xml:id="stk3" contextRef="#ctx0" brushRef="#br0">22526 4871 0,'0'-25'7,"0"-1"34,26-24-11,177-103-20,127-75 0,-51 25 2,-51 51-3,0-51 2,0 102-2,1-52 0,-1 77 1,-76 0 0,-25 0 1,0 51-1,0-1 0,-51 1 0,-25 0 1,-1 25-2,1-26 3,-25 26-3,-1 0 0,0 0 11,-50 0 161,-26 0-170,-25 0-2,-25 0 1,-1 0 1,-25 26-1,51-26 0,0 0 0,0 0 1,25 0 2,0 0-6,26 0 3,-26 0-1,1 0 1,24 0 11,1 0-12,0 0 2,-1 0 9,52 0 60,50 0-69,76 0-1,51 0 0,-51 0 1,26 0-1,-77 0 0,-25 0-1,26 0 0,-77 0 2,0 0-1,26 0 1,-26 0-2,1 0 1,-1 0 0,1 0 11,-1 0 28,0 0-7,1 25-23,24-25-9,-24 25 2,-1-25-4,1 26 3,-1-26-1,0 0 0,1 25 0,-1-25 20,-25 25-20,-25-25 40,-1 0-40,1 26 0,-26-1 0,-25 0 1,0 1-1,-26-1 1,26 26-2,0-26 1,26 1 0,-1 24 0,0-50 2,0 26-3,26-1 0,0 1 1,-1-26 0,1 0 12,-1 0-3</inkml:trace>
    </iact:actionData>
  </iact:action>
  <iact:action type="add" startTime="37676">
    <iact:property name="dataType"/>
    <iact:actionData xml:id="d4">
      <inkml:trace xmlns:inkml="http://www.w3.org/2003/InkML" xml:id="stk4" contextRef="#ctx0" brushRef="#br0">8574 5886 0,'25'0'37,"26"0"-26,177 0-2,77 0 1,24 0-1,-126 0 2,0 0-1,0 50 0,-76-50 0,25 0 0,-76 26 1,1-26-2,-1 0 1,-26 0 0,1 0 0,-25 0 0,-1 0 2,0 0-4,1 0 2,-1 0 0,0 0 62,1 0-32,-1 0 21,0 0-2</inkml:trace>
    </iact:actionData>
  </iact:action>
  <iact:action type="add" startTime="58795">
    <iact:property name="dataType"/>
    <iact:actionData xml:id="d5">
      <inkml:trace xmlns:inkml="http://www.w3.org/2003/InkML" xml:id="stk5" contextRef="#ctx0" brushRef="#br0">14662 4795 0,'0'-25'43,"26"25"-33,-1-51 0,76 0 0,-50 0 1,25 1-2,-25-27 2,50 27-1,-50 24 0,0-24 0,0-1 1,-1 26-4,1-26 5,-25 25-2,-1 26 0,26-25 1,-51 0-3,25-1 12,0 26-10,1-25 11,-1 25 0,-25-25-12,25 25 11,1 0 0,-52 0 61,-75 50-70,25 1-2,0 0 1,-26-26 2,52 1-4,24-1 4,1-25-4,25 25 2,-26-25 2,1 26-4,0-26 2,-1 25 10,77-25 63,0-25-74,25-1 1,-25 1 2,-1 0-4,-24 25 3,-1-26-2,1 26 1,-1 0 11</inkml:trace>
    </iact:actionData>
  </iact:action>
  <iact:action type="add" startTime="69878">
    <iact:property name="dataType"/>
    <iact:actionData xml:id="d6">
      <inkml:trace xmlns:inkml="http://www.w3.org/2003/InkML" xml:id="stk6" contextRef="#ctx0" brushRef="#br0">14332 17503 0,'-25'0'46,"50"0"35,128 0-72,253 0 3,-102 0-3,0 0 0,-50-50 2,0-26-1,25-1-1,0-24 2,-76 25-2,-26 0 1,-50 25 1,0-25 0,0 25-3,-51-25 3,-25 51-1,-1-1 2,1 1-4,25 0 2,-76-1 1,26 26 8,-1 0-9,0 0 10,-50 0 192,0 0-202,-26 0 10,-51 0-9,26 0-1,-25 26-1,-26-1 1,51-25 0,0 25 1,-26-25-2,52 26 1,24-26 0,1 25 12,0-25-13,50 0 42,51 0-41,25 0 0,52 0-1,24 0 2,-75 0-2,-1 0 2,1 0-1,-52 0 0,1 0 0,-25 0 0,-1 0 1,0 0 9,-25 51-1,-50 25-7,-77 51-1,-26 25-2,77-101 0,26-1 1,-1 1 0,26-25 3,-1-1-6,1-25 3,-1 25 0</inkml:trace>
    </iact:actionData>
  </iact:action>
  <iact:action type="add" startTime="85357">
    <iact:property name="dataType"/>
    <iact:actionData xml:id="d7">
      <inkml:trace xmlns:inkml="http://www.w3.org/2003/InkML" xml:id="stk7" contextRef="#ctx0" brushRef="#br0">13876 17732 0,'25'0'79,"51"0"-69,127 0 0,102 50 1,-52-50-2,-24 26 1,24-26-1,-50 25 3,0-25-3,26 51 2,-77-51-1,0 25 0,-25-25 0,-26 26-2,26-26 3,-25 0 0,24 0-1,1 25 0,-25-25 0,25 51 0,-26-51 0,26 0 0,-26 0-1,26 0 2,-25 25-1,25-25 1,-51 0-3,0 0 2,0 0 0,-25 0 2,-1 0-3,-24 0 2,-1 0-2,0 0 2,1 0-1,-1 0 252,102 0-252,431-25-1,-152 25 1,-51 0 1,-50 0-2,-102 0 1,25 0 1,-76 0-2,-25 0 1,-26 50 1,-25-50-2,-25 0 2,0 26-1,-26-26 0,1 0 0,-1 0 0,0 0 0,1 0 20,-77 0 82,26 0-103,-51 0 3,-26 0-4,-25-51 3,51 26-1,-51-26-1,51 26 3,25 25-4,26-26 2,-26 1 1,26 25-2,0-26 2,-1 26 0,26-25 18,76 25 41,77 0-59,50 0-2,25 25 1,-25 1 1,-26-1-2,-24 26 1,-77-51 0,51 25 2,-77-25-3,-24 26 0,-1-26 2,0 0 9,-25 25 0,-50 0 31,-52 1-41,1 24 0,-26 1 1,0-25-2,26-1 1,-26 26-1,0-26 3,51 0-3,25 1 1,0-26 0,1 0 0,24 25 1,1-25-1,-1 0 21,1 26-2</inkml:trace>
    </iact:actionData>
  </iact:action>
  <iact:action type="add" startTime="95451">
    <iact:property name="dataType"/>
    <iact:actionData xml:id="d8">
      <inkml:trace xmlns:inkml="http://www.w3.org/2003/InkML" xml:id="stk8" contextRef="#ctx0" brushRef="#br0">11922 2994 0,'26'0'191,"-1"-25"-182,102-1 1,152 1 0,-76-51 1,25 0-1,1-1-1,-77 27 1,25-77 0,1 25 1,0 1-2,25-51 2,-1 50-1,1-50 0,-25 51 0,0-52 1,-52 77-2,1 0 2,-51 0-2,0 25 1,-25 26 1,0 0-2,-51-1 1,25 1 1,1 25 9,-26-25-10,0-1 20,-26 26 42,-24 0-53,-1 26-9,0-1 1,-50 0-1,25 1-1,-1 24 1,-24-24 0,25-26 0,25 25 0,0 1 0,26-26 0,0 0 1,-1 0 18,128 0 42,-1 0-60,128-26-2,-27 1 1,-24-26 3,-26 26-6,-76 25 3,26 0 0,-26-26 0,-25 26 2,-26 0-4,0 0 4,1 0 6,-1 0 4,-76 51 28,-25 25-40,26 0 0,-1 0-1,-25-25 3,25 0-4,26-26 4,25 1-2,-26-26-2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4-03T12:11:06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43">
    <iact:property name="dataType"/>
    <iact:actionData xml:id="d0">
      <inkml:trace xmlns:inkml="http://www.w3.org/2003/InkML" xml:id="stk0" contextRef="#ctx0" brushRef="#br0">12785 4541 0,'0'-25'34,"25"25"-30,1 0 16,-1 0-11,0-26 1,77 26 1,50-25-1,26-51 1,25 0-2,-26 25 1,52-76 0,-1 26 1,0-26-1,-50 26-1,-26 25 2,0-26-2,-25 26 3,-51 0-3,26 25 1,-52 0 0,-24 26 1,-1 0-1,0-1-1,-25 1 2,26 25-1,-1 0 29,-50 0 92,-1 0-121,-24 0 10,-52 25-10,51 1 2,-25-26-2,26 25-2,-1-25 3,0 0-1,0 0 0,1 0 11,24 0-12,1 0 2,0 0-2,-1 0 11,1 0 21,76 0 89,-26 0-118,76 0-3,26-25 1,-51 25 1,26 0-2,25 0 1,-26 0 0,-25 0 0,-25 0 0,0 0 1,-1 0-2,-24 0 2,-1 0-1,1 0 0,-26 25-1,25-25 1,-25 25 11,0 1-1,0-1 2,-25 0-14,-1 26 2,1-51 2,-1 51-4,1-26 3,0 26-1,25-26 0,-26 26 0,1 0 0,25-26 0,-25 1 1,-1-26 8,26 25-9</inkml:trace>
    </iact:actionData>
  </iact:action>
  <iact:action type="add" startTime="13352">
    <iact:property name="dataType"/>
    <iact:actionData xml:id="d1">
      <inkml:trace xmlns:inkml="http://www.w3.org/2003/InkML" xml:id="stk1" contextRef="#ctx0" brushRef="#br0">6519 6215 0,'25'0'89,"1"0"-69,-1 0-1,0 0-8,52 0-1,-1 0 1,51 0-2,-26 0 2,51 0-2,-25 0 2,-25 0-1,-26 0-1,50 0 2,-75 0-2,0 0 2,0 0-1,-26 0 0,0 0 0,1 0 9,-1 0-8,1 0 9,-1 0 10,-25-25 41</inkml:trace>
    </iact:actionData>
  </iact:action>
  <iact:action type="add" startTime="19529">
    <iact:property name="dataType"/>
    <iact:actionData xml:id="d2">
      <inkml:trace xmlns:inkml="http://www.w3.org/2003/InkML" xml:id="stk2" contextRef="#ctx0" brushRef="#br0">11542 6393 0,'25'0'72,"26"-25"-63,101-26 2,0 25-1,77 26 0,-77-25 0,51-26-1,-25 51 2,-26 0-2,-51 0 2,26 0-1,-51 0 0,-25 0 0,25 0 0,-51 0 0,26 0 0,-26 0 10,1 0-9</inkml:trace>
    </iact:actionData>
  </iact:action>
  <iact:action type="add" startTime="25570">
    <iact:property name="dataType"/>
    <iact:actionData xml:id="d3">
      <inkml:trace xmlns:inkml="http://www.w3.org/2003/InkML" xml:id="stk3" contextRef="#ctx0" brushRef="#br0">17301 5074 0,'0'-25'16,"0"-1"9,25 26-18,-25-25 4,25-26-1,1 0 1,24-25-2,52-76 0,50-51 1,-50 76 2,-1 0-4,-25 26 2,0 25 2,26 25-4,-26-25 3,-25 25-1,-1 26 0,1 0 1,25-26-1,-25 26 10,-26-1-9,1 26-3,-1 0 3,0 0 0,1 0-3,-26-25 4,-26 25 159,1 0-161,-26 0-1,-50 0 2,-1 0-1,26 25 0,0 1 0,0-26 0,0 25-1,50-25 2,1 25-1,-26-25 0,26 0 1,0 0 8,-1 0-9,1 0 10,76 0 72,25 0-83,101 0 3,-24-50-3,-27-1 0,-24 51 1,-1-26 1,-50 26 1,0 0-4,-26 0 12,1 0-10,-1 0 0,0 0 20,-25 26 21,0-1-41,0 1 0,-25 24-1,0-24 1,-1-1 2,26 0 7,-25 1-9,25-1 1,-26 0 10</inkml:trace>
    </iact:actionData>
  </iact:action>
  <iact:action type="add" startTime="31100">
    <iact:property name="dataType"/>
    <iact:actionData xml:id="d4">
      <inkml:trace xmlns:inkml="http://www.w3.org/2003/InkML" xml:id="stk4" contextRef="#ctx0" brushRef="#br0">16210 4947 0,'0'-25'12,"0"-26"17,25 0-23,26-76 5,25 1-3,-51-1 2,26 0 1,0 51-2,-26 0 1,0 25 3,-25 26-6,26-26 6,-26 26-4,0-1 0,25 1 32,-50 25 110,-26 76-142,-76 0 3,0 25-2,51-50 0,-25 0 0,50-26 10,26 1-10,-1-26-2,1 25 2,50-25 102,26 0-102,25-51 0,51 26 0,-51-51 0,0 50 0,26 1 0,-52 0 2,-24-1-3,-1 26 10,1 0-8,-1 0 9,0 0 11,1 0-2,-1 0 2,0 0-10,1 51-2,-1-26-9,-25 1 0,26-26 2,-26 25-5,0 1 15,25-26-13</inkml:trace>
    </iact:actionData>
  </iact:action>
  <iact:action type="add" startTime="38718">
    <iact:property name="dataType"/>
    <iact:actionData xml:id="d5">
      <inkml:trace xmlns:inkml="http://www.w3.org/2003/InkML" xml:id="stk5" contextRef="#ctx0" brushRef="#br0">21816 5099 0,'0'-25'13,"0"0"4,0-1 2,0 1-10,51-51 4,-26 0-6,51-26 4,-25 1-2,25-26 1,-50 25 0,24 26 2,-24 0-3,-1-25 1,0 50 1,1 0-2,-26 26 1,25 25 0,-25-51 1,25 26 9,-25-1-11,0 1 22,-25 50 18,-26 52-38,-50 24-1,-26 0 2,76-24-4,1-27 4,-1 1-4,25-26 2,1 1 0,0-26 1,25 25 1,-26-25-3,1 0 20,50-25 22,77-77-40,75 1-2,-50-1 1,-51 26 0,26 26 0,-77 24 0,1 1-1,-1 25 2,-25-26-1,25 26 0,1 0 10,-1 0 10,-25 26-20,25 25 2,1 25-4,-1-26 4,-25 1-2,26 0-2,-26-26 3,0 1-1</inkml:trace>
    </iact:actionData>
  </iact:action>
  <iact:action type="add" startTime="40459">
    <iact:property name="dataType"/>
    <iact:actionData xml:id="d6">
      <inkml:trace xmlns:inkml="http://www.w3.org/2003/InkML" xml:id="stk6" contextRef="#ctx0" brushRef="#br0">23516 4972 0,'152'-228'3,"51"-51"4,-51 51 2,-25 0 1,0 50 0,-51 51-1,-25 0 1,-1 77 2,-24-27-3,50 52 1,-76 0 0,0-1 0,0 1 1,0 0-2,25 25 0,-25-26 12,26 26 0,-52 0 130,1 26-132,-26-1-8,0 26-2,1-26 2,-1 0-1,26 26 0,-26-25 0,-25-1-1,76 0 3,-26 1-3,1-26 3,0 25-3,-1-25 10,1 25 3,101-25 148,51-76-161,0 26 2,-1-27-1,-49 27 0,-1 24-1,25 1 3,-50 25-3,0-25 1,-26 25 1,0 0 8,1 0-9,-26 76 21,0 101-22,-26 1 2,-50-1-1,0-50 0,51-51 0,25-25 1,-26 0-3,1 0 3,25-26-1,-25 0 11,25 1-2</inkml:trace>
    </iact:actionData>
  </iact:action>
  <iact:action type="add" startTime="44625">
    <iact:property name="dataType"/>
    <iact:actionData xml:id="d7">
      <inkml:trace xmlns:inkml="http://www.w3.org/2003/InkML" xml:id="stk7" contextRef="#ctx0" brushRef="#br0">5301 12582 0,'26'0'81,"-1"0"-41,0 26-30,26-26 0,76 25 0,76-25 0,0 0 0,101 0 1,-50 0-1,50-51 0,-25-25-1,-25 0 1,-26 51 2,1-51-4,-77 0 2,26 50 0,-102-25 1,51 26-1,-77 0 0,26-26 0,0 26 1,-25 25-2,0-26 1,0 1 1,-26 25-2,0-25 3,1 25-4,-1 0 3,1 0 9,-52 0 51,-25 0-61,-50-51-1,-26 51 1,26-26 2,-26 26-4,51-25 5,0 25-6,25 0 4,0-25-1,26 25 0,-26 0 0,26 0 0,-1 0 0,1-26 0,0 26 11,75 0 59,153 0-70,51 0 0,-51 0 0,0 0 0,-76 0 1,-51 0-2,-26 0 2,1 0-1,-25 0-1,-26 26 2,25-26-1,0 25 10,-25 26 0,0 0-10,-25-1 0,-26 26 1,0 26-2,-25-26 2,0 25-2,26-25 1,-1-25 2,25 0-3,1-26 3,0 1-4,-1-1 2,1-25 10,25 25 10</inkml:trace>
    </iact:actionData>
  </iact:action>
  <iact:action type="add" startTime="47750">
    <iact:property name="dataType"/>
    <iact:actionData xml:id="d8">
      <inkml:trace xmlns:inkml="http://www.w3.org/2003/InkML" xml:id="stk8" contextRef="#ctx0" brushRef="#br0">2587 13495 0,'-25'0'38,"-1"0"-18,1 0-1,25 26-8,-26-1 0,26 1-2,-25-1 0,0 26 1,25-26 11,-26 0-11,26 1 0,-25-1 10,25 1-10,-25-1 10,25 0 10,0 1-19,0-1 9,0 0-9,0 1-2,0-1 11,0 0 1,0 1-11,0-1 11,0 1-12,25-26 1,0 25 10,1-25 0,-26 25-10,25 1 1,0-26-1,1 25 1,-1 0-2,1-25 0,-26 26 1,25-26 0,-25 25 0,25-25 1,1 0-1,-1 0 0,0 0 1,-25 25-1,26-25-1,25 26 0,-26-26 2,26 0 0,-26 0-1,26 0 0,-26 0 11,0 0-13,1 0 2,-1 0 1,1 0 1,-1 0-5,0 0 35,1 0-20,-1 0-4,-25-26 1,25 26-7,-25-25-4,26 25 3,-26-25-1,0-26 0,0 26 0,25-26 0,-25-25-1,0 25 2,0 0 0,0-25-2,0 26 1,0 24 0,0 1 0,-25-1 1,-1-24-2,26 24 1,-25 1 0,0 0 0,-1-26 0,1 25 11,25 1-11,-25 25 0,-1-25 0,1-1 10,-1 26-9,1-25-2,0 25 1,-1 0 10,-24 0-9,-1 0-2,26 0 2,-26 0-1,0 0 0,26 0 0,-1 0 0,-24 0 0,24 0 0,-25 0 1,1 25-2,-1 26 2,-25 25-1,-26-25 1,26 0-3,26-1 2,-52-24 1,77 25-1,-26-26 0,51 0 9,-25 1-8</inkml:trace>
    </iact:actionData>
  </iact:action>
  <iact:action type="add" startTime="50074">
    <iact:property name="dataType"/>
    <iact:actionData xml:id="d9">
      <inkml:trace xmlns:inkml="http://www.w3.org/2003/InkML" xml:id="stk9" contextRef="#ctx0" brushRef="#br0">2866 14459 0,'-25'0'20,"-1"0"29,1 0-9,0 0-31,-1 0 12,-50 0-11,0 0-1,-26 0 3,52 0-2,-26 26-2,25-1 2,26-25 1,-26 25-1,25 1 0,1-1 10,0 1-9,-1-1-1,1 0 1,0-25-2,-1 26 1,26-1 0,-25 0 10,-1 1-10,26-1 0,-25-25 0,25 26 0,0-1 20,0 0-19,0 1 8,0-1-8,0 0 10,0 1-12,0-1 1,25 0 0,1 26 1,25 0-1,-1-26-1,-24 26 1,24-26 1,-24 26-1,25-26-1,-26 1 2,26-1-1,-1 1 0,1-1 0,25-25 0,0 25 0,26 1 0,-26-26 1,-25 25-2,-1-25 1,1 0 0,25 0 0,-25 0 0,0 0 1,-26 0-1,26 0 0,-26 0 0,26 0 0,-26 0 0,26 0 0,-26 0 0,1-25 0,-1-1 0,-25 1 0,25 0 11,-25-1-1,26 1-11,-26-1 11,0-24-10,0 24 2,0-24-3,0-1 1,-26 0 0,1 0 0,-26 1 1,26-26-2,-26 25 2,26 26-2,0-26 1,-26 25 0,25-24 0,1 24 2,0 1-3,-26 25 1,26-25 1,-1 25 8,1 0-9,-26 0 0,26-26 0,-1 26 0,1 0 10,0 0-10,-26 0 2,0 26-4,0-1 4</inkml:trace>
    </iact:actionData>
  </iact:action>
  <iact:action type="add" startTime="52056">
    <iact:property name="dataType"/>
    <iact:actionData xml:id="d10">
      <inkml:trace xmlns:inkml="http://www.w3.org/2003/InkML" xml:id="stk10" contextRef="#ctx0" brushRef="#br0">2232 15804 0,'-51'51'4,"0"-1"3,26 1 2,25 0 0,-25-26 1,25 0 0,0 1 0,0-1 0,0 1 20,25-26 1,0 0-22,26 25 3,-26-25-3,77 0 1,-26 51 1,25-51-2,52 0 1,-26 25 0,-1-25 0,-24 0 0,-26 0 2,0 0-3,-25 0 0,-26 0 2,26 0-2,-26 0 11,1 0-10,-1 0 20,-25-25-8,0-1-13,0-24 1,-51-1 0,26-25 2,-26 0-2,26 0-1,-26-1 1,26 27 0,-1-1 1,1 0-2,-26 26 1,26 0 0,25-26-1,-51 51 2,26-26 0,-1 26-2,1-25 2,-26 0 8,1-1-7,-52 26-3,26-25 1,0 25 0,0 0-1,0 0 2,25 0-1,0 0 0,0 0 0,26 0 0,0 0 0,-1 0-1,1 0 1</inkml:trace>
    </iact:actionData>
  </iact:action>
  <iact:action type="add" startTime="53666">
    <iact:property name="dataType"/>
    <iact:actionData xml:id="d11">
      <inkml:trace xmlns:inkml="http://www.w3.org/2003/InkML" xml:id="stk11" contextRef="#ctx0" brushRef="#br0">2156 17377 0,'25'0'50,"26"0"-40,25 50-1,25-24 1,1-26 1,25 25 0,-51-25-2,25 25 1,1-25 2,-26 0-3,0 0 0,-25 0 1,-1 0 1,1-25-1,-25 25-1,-1-25 2,0-1-2,1 1 2,-26 0-1,25-1 1,-25-25-1,0 1-1,25-52 1,-25 26 0,0 25 0,0 1 1,0-1-2,0 26 2,0-1-2,0-25 1,0 26 1,-25-26-2,0 26 1,-26 0 0,0-26 1,0 26-1,26-1 0,-26 26 0,1-25 1,24-1-2,-25 26 2,1-25-2,24 25 1,1 0 0,0 0 0,-1 0 1,1 0-2,0 0 2,-26 0-1,25 0 10,-24 0-10,24 0 0,-24 25 1,24 1-1,-25-1-1,1 26 2,-1 0-2,0-1 1,26 52 2,-26-51-4,26-1 3,-1 1-2,1-26 2,25 1-2,-25-26 2</inkml:trace>
    </iact:actionData>
  </iact:action>
  <iact:action type="add" startTime="55824">
    <iact:property name="dataType"/>
    <iact:actionData xml:id="d12">
      <inkml:trace xmlns:inkml="http://www.w3.org/2003/InkML" xml:id="stk12" contextRef="#ctx0" brushRef="#br0">3221 13597 0,'26'0'4,"24"0"7,1-25-5,25 25 4,76 0-5,0-51 8,26 51-5,-76-26 2,24 26 1,-24 0-3,-26 0 3,-25 0-2,50 0 1,-50 0 0,-26 0 1,26 0-1,0 0 0,-1 0-1,1 0 2,-25 0 0,24 0-2,-24 0 2,24 26-2,-50-1 1,26 1 11,-1-1-10,1 0-3,-1-25 2,0 26 11,-25-1-1,0 0 1,0 1 28,0-1-18,-25-25-22,0 0 1,-26 0 0,25 0 1,-24 0 9,-1 0-9,0 0-1,0 0-1,26 0 1,-26 0 1,26 0 8,0 0-9,-1 0 0,1 0 1,0 0 0,-1 0 17</inkml:trace>
    </iact:actionData>
  </iact:action>
  <iact:action type="add" startTime="57652">
    <iact:property name="dataType"/>
    <iact:actionData xml:id="d13">
      <inkml:trace xmlns:inkml="http://www.w3.org/2003/InkML" xml:id="stk13" contextRef="#ctx0" brushRef="#br0">3094 14688 0,'26'0'70,"-1"0"-60,26-26 0,0 26 1,25-25 1,0 25-5,25 0 4,-25-51-2,0 51 1,51 0 3,-25-25-6,75-1 4,26 26 0,-51-25-2,26 25 2,-26-51-1,-25 51 0,-25-25 0,24 25 0,-24 0 0,-26 0 0,25 0 1,-50 0-2,25 0 1,-25 0 1,0 0-2,-26 0 1,51 0 1,-50 0 0,50 25-3,-51-25 3,0 26-2,26-1 1,0 0 0,-26-25 1,1 26-2,-1-26 13,-25 25-12,25-25 9,-25 26-8,0-1 9,-25-25 0,0 25-11,-51 26 3,-1-26-2,-49 1 0,49 25-2,1-26 4,-50 0 0,49-25-3,1 0 0,-25 0 1,25 0 0,0 0 1,0 0-3,25 0 3,0 0-1,0 0 0,26 0-1,-26 0 2,0 0 10,26 0-12,0 0 2,-1 0-1,1-25-1,0 25 11,25-25 11,-26 25-22,26-26 273,26 26-20,-1 0-201,0 0-21,1 0-19,24 0-12,-24 0 2,25 0 9,-26 0-10,0 0 0,1 0 10,-1 0 10,-50 0 50,-1 0-60,1 0-8,0 0-4,-1 0 14,-25 0-3,26 0-9,0 26 0,-1-26 1,1 0-2,0 25 12,-1-25-12,1 0 3,25 25-4,-25-25 3,-1 0-1,1 0 0,25 26 0,-26-26 20,1 0-20,0 0 20,50 0 72,51 0-91,26 50-3,50-50 3,25 26-1,-50-1 0,-51-25 0,-25 0-1,0 0 2,-51 25-1,25-25 1,26 0-1,-26 0 9,1 0 1,-1 0 18</inkml:trace>
    </iact:actionData>
  </iact:action>
  <iact:action type="add" startTime="62196">
    <iact:property name="dataType"/>
    <iact:actionData xml:id="d14">
      <inkml:trace xmlns:inkml="http://www.w3.org/2003/InkML" xml:id="stk14" contextRef="#ctx0" brushRef="#br0">3297 16717 0,'0'0'2,"26"-25"14,-1 25-6,0-26 0,102 1 1,51 0-2,75-1 1,1 26 0,51 0 0,-52 0 0,52 0 0,-1 0 1,-101 0-2,0 0 1,25 0 1,-76 0-2,-25 0 2,-25 26-1,-26-26 0,51 25-1,-77 0 2,27-25 0,-27 26-1,1-26-1,-26 25 3,26-25-4,-25 25 13,-1-25-2,-25 26-8,0-1 8,0 0 33,-76 26-41,-51-25-2,-51 50 0,26-51 1,-25 26 1,75-51 0,-25 25-2,51-25 1,0 0 0,0 0 0,25 0 1,0 0-1,1 0-1,24-25 1,1 25 0,0-26 0,-1 26 0,1 0 1,25-25-1,-25 0 9,-1 25-8,1 0 9,-1 0-10,26-26-1,-25 26 2,0 0 0,25-25-2,-26 0 11,1 25-8,0-26-1,-26 26-4,0-25 4,0 25-1,26-26 0,0 1-1,-26 25 3,26 0-3,-26 0 1,25 0 0,1-25 0,0 25 10,-1 0 41,1 0 49,0 0-29,25 25 131,0 0-192,50 26-11,-24 25 2,24-25 1,-24 0-5,-1-26 5,-25 0-4,26-25 2,-26 26 2,0-1 8,0-50 100,0-1-109,0 1-1,0-26 10,0 1-10,0 24 0,0 1 10,0 0-10,0-1 10,25 26 50,0 0-58,26 0-4,0 0 2,-1 0 0,1 0 0,0 0 1,-26 0-2,1 0 3,-1 0-3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102260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B457-3D0E-44AC-8968-A36A5D9B7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8" y="5344160"/>
            <a:ext cx="1433862" cy="1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F7BBF-3D83-4E7B-837F-BC23E59B5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5819775"/>
            <a:ext cx="960395" cy="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microsoft.com/office/2011/relationships/inkAction" Target="../ink/inkAction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microsoft.com/office/2011/relationships/inkAction" Target="../ink/inkAction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microsoft.com/office/2011/relationships/inkAction" Target="../ink/inkAction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74" y="4616387"/>
            <a:ext cx="4460240" cy="2198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470B7-DD96-44D9-9230-D922848FD64B}"/>
              </a:ext>
            </a:extLst>
          </p:cNvPr>
          <p:cNvSpPr txBox="1"/>
          <p:nvPr/>
        </p:nvSpPr>
        <p:spPr>
          <a:xfrm>
            <a:off x="304929" y="87233"/>
            <a:ext cx="11158330" cy="459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800" b="1" u="sng" dirty="0">
                <a:solidFill>
                  <a:srgbClr val="FFFFFF"/>
                </a:solidFill>
              </a:rPr>
              <a:t>Partition Pruning </a:t>
            </a:r>
          </a:p>
          <a:p>
            <a:pPr algn="ctr">
              <a:lnSpc>
                <a:spcPts val="8000"/>
              </a:lnSpc>
            </a:pPr>
            <a:r>
              <a:rPr lang="en-US" sz="8800" b="1" dirty="0">
                <a:solidFill>
                  <a:srgbClr val="FFFFFF"/>
                </a:solidFill>
              </a:rPr>
              <a:t>&amp;</a:t>
            </a:r>
          </a:p>
          <a:p>
            <a:pPr algn="ctr">
              <a:lnSpc>
                <a:spcPts val="8000"/>
              </a:lnSpc>
            </a:pPr>
            <a:r>
              <a:rPr lang="en-US" sz="8800" b="1" u="sng" dirty="0">
                <a:solidFill>
                  <a:srgbClr val="FFFFFF"/>
                </a:solidFill>
              </a:rPr>
              <a:t>Predicate Pushdown</a:t>
            </a:r>
          </a:p>
          <a:p>
            <a:pPr algn="ctr">
              <a:lnSpc>
                <a:spcPts val="5000"/>
              </a:lnSpc>
            </a:pPr>
            <a:endParaRPr lang="en-US" sz="8800" b="1" dirty="0">
              <a:solidFill>
                <a:srgbClr val="FFFFFF"/>
              </a:solidFill>
            </a:endParaRPr>
          </a:p>
          <a:p>
            <a:pPr algn="ctr">
              <a:lnSpc>
                <a:spcPts val="5000"/>
              </a:lnSpc>
            </a:pPr>
            <a:r>
              <a:rPr lang="en-US" sz="8800" b="1" dirty="0">
                <a:solidFill>
                  <a:srgbClr val="FFFFFF"/>
                </a:solidFill>
              </a:rPr>
              <a:t>Interview Question</a:t>
            </a:r>
          </a:p>
        </p:txBody>
      </p:sp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216C8ACF-F321-4DD4-8B7A-C476BD57C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9" name="Picture 8" descr="A person holding a sign&#10;&#10;Description automatically generated">
            <a:extLst>
              <a:ext uri="{FF2B5EF4-FFF2-40B4-BE49-F238E27FC236}">
                <a16:creationId xmlns:a16="http://schemas.microsoft.com/office/drawing/2014/main" id="{54105853-71DF-4622-A3B3-5EE6A1C8C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AB92DF4F-8B24-4266-B99E-0C5114173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507B1AC7-F997-4E43-8C12-B87D12D647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E7D1B92-1274-452D-946A-E0A986914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01"/>
    </mc:Choice>
    <mc:Fallback>
      <p:transition spd="slow" advTm="40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20" y="255181"/>
            <a:ext cx="10932559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Map vs MapPartition vs MapPartitionWithIndex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898D87-48AE-4734-B923-AD707469E3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924364"/>
              </p:ext>
            </p:extLst>
          </p:nvPr>
        </p:nvGraphicFramePr>
        <p:xfrm>
          <a:off x="629720" y="983143"/>
          <a:ext cx="10932558" cy="5665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186">
                  <a:extLst>
                    <a:ext uri="{9D8B030D-6E8A-4147-A177-3AD203B41FA5}">
                      <a16:colId xmlns:a16="http://schemas.microsoft.com/office/drawing/2014/main" val="2777696860"/>
                    </a:ext>
                  </a:extLst>
                </a:gridCol>
                <a:gridCol w="3644186">
                  <a:extLst>
                    <a:ext uri="{9D8B030D-6E8A-4147-A177-3AD203B41FA5}">
                      <a16:colId xmlns:a16="http://schemas.microsoft.com/office/drawing/2014/main" val="4235290185"/>
                    </a:ext>
                  </a:extLst>
                </a:gridCol>
                <a:gridCol w="3644186">
                  <a:extLst>
                    <a:ext uri="{9D8B030D-6E8A-4147-A177-3AD203B41FA5}">
                      <a16:colId xmlns:a16="http://schemas.microsoft.com/office/drawing/2014/main" val="602322803"/>
                    </a:ext>
                  </a:extLst>
                </a:gridCol>
              </a:tblGrid>
              <a:tr h="686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mapPartition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mapPartitionWithIndex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633336"/>
                  </a:ext>
                </a:extLst>
              </a:tr>
              <a:tr h="686014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Transformation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23626"/>
                  </a:ext>
                </a:extLst>
              </a:tr>
              <a:tr h="686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  <a:latin typeface="inherit"/>
                        </a:rPr>
                        <a:t>Works on a single Row at a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  <a:latin typeface="inherit"/>
                        </a:rPr>
                        <a:t>Works on a partition at a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effectLst/>
                          <a:latin typeface="inherit"/>
                        </a:rPr>
                        <a:t>Works on a partition at a time , along with retaining the index for the partitions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86398"/>
                  </a:ext>
                </a:extLst>
              </a:tr>
              <a:tr h="1184079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after each Input Row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after processing all the Rows in the partition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after processing all the Rows in the partition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364929"/>
                  </a:ext>
                </a:extLst>
              </a:tr>
              <a:tr h="1691541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hold the output result in Memory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 is retained in memory, as it can return after    processing all the rows in a particular partition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 is retained in memory, as it can return after    processing all the rows in a particular partition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0063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E5721C-E6C5-4528-8DDD-D0BB396D51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6680" y="1707840"/>
              <a:ext cx="11589840" cy="4164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E5721C-E6C5-4528-8DDD-D0BB396D51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320" y="1698480"/>
                <a:ext cx="11608560" cy="41832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56B9E4E-3AD4-44FB-B560-A42031025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22"/>
    </mc:Choice>
    <mc:Fallback>
      <p:transition spd="slow" advTm="150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20" y="255181"/>
            <a:ext cx="10932559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Example :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BDD7B-68C7-47A9-B62E-F85C90B52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81" y="713016"/>
            <a:ext cx="10526233" cy="61449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08BA59-29DC-40E6-B8F8-C5EB54A05E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1880" y="1105200"/>
              <a:ext cx="5288040" cy="4292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08BA59-29DC-40E6-B8F8-C5EB54A05E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520" y="1095840"/>
                <a:ext cx="5306760" cy="4311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ED7447-E42F-4675-9404-C92CF90BD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0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47"/>
    </mc:Choice>
    <mc:Fallback>
      <p:transition spd="slow" advTm="61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20" y="255181"/>
            <a:ext cx="10932559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Example : MapPartition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95E322-7AF6-49BB-B30F-A45DA954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4350" y="808074"/>
            <a:ext cx="11266524" cy="57096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E487BB-71F8-49DE-8EAC-A08B843682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86640" y="438480"/>
              <a:ext cx="6228720" cy="619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E487BB-71F8-49DE-8EAC-A08B843682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7280" y="429120"/>
                <a:ext cx="6247440" cy="6210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FFDC0CC-6F27-484E-A1E9-1ECE2709C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1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351"/>
    </mc:Choice>
    <mc:Fallback>
      <p:transition spd="slow" advTm="113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20" y="255181"/>
            <a:ext cx="10932559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Example : MapPartitionWithIndex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84823C-7A2D-4F04-A5AC-7C050DCDC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7079" y="713016"/>
            <a:ext cx="11515061" cy="59925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3C23AE-889E-4166-8DB5-3C3DA78E94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5720" y="1178280"/>
              <a:ext cx="8310960" cy="5123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3C23AE-889E-4166-8DB5-3C3DA78E94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360" y="1168920"/>
                <a:ext cx="8329680" cy="51418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44643DF-3C96-4099-9871-11EC933825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7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58"/>
    </mc:Choice>
    <mc:Fallback>
      <p:transition spd="slow" advTm="11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Map vs MapPartition vs MapPartitionWithIndex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76F12F-61EF-4564-82BA-E8FE4E6C0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1"/>
    </mc:Choice>
    <mc:Fallback>
      <p:transition spd="slow" advTm="5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5612</TotalTime>
  <Words>150</Words>
  <Application>Microsoft Office PowerPoint</Application>
  <PresentationFormat>Widescreen</PresentationFormat>
  <Paragraphs>32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inherit</vt:lpstr>
      <vt:lpstr>Office Theme</vt:lpstr>
      <vt:lpstr>PowerPoint Presentation</vt:lpstr>
      <vt:lpstr>Map vs MapPartition vs MapPartitionWithIndex</vt:lpstr>
      <vt:lpstr>Example : map</vt:lpstr>
      <vt:lpstr>Example : MapPartition</vt:lpstr>
      <vt:lpstr>Example : MapPartitionWithIndex</vt:lpstr>
      <vt:lpstr>Map vs MapPartition vs MapPartitionWithIndex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Viresh Kumar</dc:creator>
  <cp:lastModifiedBy>Viresh Kumar</cp:lastModifiedBy>
  <cp:revision>28</cp:revision>
  <dcterms:created xsi:type="dcterms:W3CDTF">2020-03-28T03:36:46Z</dcterms:created>
  <dcterms:modified xsi:type="dcterms:W3CDTF">2020-04-03T13:57:40Z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2020-03-28T03:37:21.2751611Z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b826717f-9bee-4347-848b-ffcbba7b1230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